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"/>
  </p:notesMasterIdLst>
  <p:sldIdLst>
    <p:sldId id="258" r:id="rId2"/>
    <p:sldId id="257" r:id="rId3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A970"/>
    <a:srgbClr val="800D0F"/>
    <a:srgbClr val="97874B"/>
    <a:srgbClr val="7568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66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3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7297F-B874-4687-8CF1-28426805C5A3}" type="datetimeFigureOut">
              <a:rPr lang="de-AT" smtClean="0"/>
              <a:t>25.03.2024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2FE1AE-2EC5-459E-B23E-ADC05D14BBF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79599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B0260B26-13BC-4A41-A0F7-9EA6E20DB2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48"/>
          <a:stretch/>
        </p:blipFill>
        <p:spPr>
          <a:xfrm>
            <a:off x="0" y="6262382"/>
            <a:ext cx="9144000" cy="6163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347929"/>
            <a:ext cx="7772400" cy="1335556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de-DE" dirty="0"/>
              <a:t>Gib deinen Titel ein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876829"/>
            <a:ext cx="6858000" cy="1278228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0D0F"/>
              </a:buClr>
              <a:buSzTx/>
              <a:buFont typeface="Wingdings" panose="05000000000000000000" pitchFamily="2" charset="2"/>
              <a:buNone/>
              <a:tabLst/>
              <a:defRPr sz="2400">
                <a:solidFill>
                  <a:srgbClr val="75683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© </a:t>
            </a:r>
            <a:r>
              <a:rPr kumimoji="0" lang="de-DE" dirty="0"/>
              <a:t> Gib deinen Namen und deine Klasse ein</a:t>
            </a:r>
            <a:endParaRPr kumimoji="0" lang="en-US" dirty="0"/>
          </a:p>
        </p:txBody>
      </p:sp>
      <p:sp>
        <p:nvSpPr>
          <p:cNvPr id="22" name="Datumsplatzhalt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38571-4215-48E7-93DB-059C17FA895A}" type="datetime1">
              <a:rPr lang="de-AT" smtClean="0"/>
              <a:t>25.03.2024</a:t>
            </a:fld>
            <a:endParaRPr lang="de-AT"/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24" name="Foliennummernplatzhalt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pPr/>
              <a:t>‹Nr.›</a:t>
            </a:fld>
            <a:endParaRPr lang="de-AT"/>
          </a:p>
        </p:txBody>
      </p:sp>
      <p:pic>
        <p:nvPicPr>
          <p:cNvPr id="7" name="Grafik 6" descr="Ein Bild, das Essen, Zeichnung enthält.&#10;&#10;Automatisch generierte Beschreibung">
            <a:extLst>
              <a:ext uri="{FF2B5EF4-FFF2-40B4-BE49-F238E27FC236}">
                <a16:creationId xmlns:a16="http://schemas.microsoft.com/office/drawing/2014/main" id="{1101425C-0215-45A4-AEA6-81DD2B53B76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54" y="550639"/>
            <a:ext cx="3179428" cy="966284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81918891-BB9A-490F-B985-8E5AA2A88F00}"/>
              </a:ext>
            </a:extLst>
          </p:cNvPr>
          <p:cNvSpPr/>
          <p:nvPr userDrawn="1"/>
        </p:nvSpPr>
        <p:spPr>
          <a:xfrm>
            <a:off x="6993467" y="42333"/>
            <a:ext cx="2112433" cy="16679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91579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AB9C-84F8-478A-A6C3-BF3827262710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1791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35D69-FC70-4FEC-9654-C02CDDEC56BA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00645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D79B2-17FF-473C-BD04-EA6EC3C6415A}" type="datetime1">
              <a:rPr lang="de-AT" smtClean="0"/>
              <a:t>25.03.2024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85457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11A3-BEDF-4107-8684-B5603FA279D1}" type="datetime1">
              <a:rPr lang="de-AT" smtClean="0"/>
              <a:t>25.03.2024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2337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EAF4F-75F3-4032-A5A3-FD2CC6AF162D}" type="datetime1">
              <a:rPr lang="de-AT" smtClean="0"/>
              <a:t>25.03.2024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1405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313E2-47C8-4FD6-9C39-3CAF87B1FC5D}" type="datetime1">
              <a:rPr lang="de-AT" smtClean="0"/>
              <a:t>25.03.2024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77956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90654-3ECA-45D0-B5D2-9EB749CC8EB7}" type="datetime1">
              <a:rPr lang="de-AT" smtClean="0"/>
              <a:t>25.03.2024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9649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1A5F-936A-49EA-A4BF-E5E3A447A15B}" type="datetime1">
              <a:rPr lang="de-AT" smtClean="0"/>
              <a:t>25.03.2024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30691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und vertikaler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F100-80A1-45DB-B666-D9D0A86DF677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6347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C2113-D620-472E-A766-84929CB37251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42550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69158"/>
            <a:ext cx="659846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73249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40786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rgbClr val="B8A970"/>
                </a:solidFill>
              </a:defRPr>
            </a:lvl1pPr>
          </a:lstStyle>
          <a:p>
            <a:fld id="{6910A4D5-6B7A-4C99-B104-6A2CCAB53D93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30561" y="640786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rgbClr val="B8A970"/>
                </a:solidFill>
              </a:defRPr>
            </a:lvl1pPr>
          </a:lstStyle>
          <a:p>
            <a:endParaRPr lang="de-A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1172" y="640786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rgbClr val="B8A970"/>
                </a:solidFill>
              </a:defRPr>
            </a:lvl1pPr>
          </a:lstStyle>
          <a:p>
            <a:fld id="{23622662-622E-4638-B897-0CFDEF591623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6214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800D0F"/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800D0F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800D0F"/>
        </a:buClr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800D0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7AB3DF-72B2-4B03-8D71-A0A5B02FEF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53250E1-5F34-456B-BE82-7FB83AB790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21064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DB7A12-3A47-4BC0-BC99-3ABE3CFE4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A08E4C1-C330-4635-AFDE-75EAEF56AE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08165C-719B-4B4E-B9AE-1B15EC986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AB9C-84F8-478A-A6C3-BF3827262710}" type="datetime1">
              <a:rPr lang="de-AT" smtClean="0"/>
              <a:t>25.03.2024</a:t>
            </a:fld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28FEB6E-56ED-485B-8EA9-D198C0C10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2662-622E-4638-B897-0CFDEF591623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3698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>
        <a:norm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Bildschirmpräsentation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Calibri</vt:lpstr>
      <vt:lpstr>Verdana</vt:lpstr>
      <vt:lpstr>Wingdings</vt:lpstr>
      <vt:lpstr>Office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TOML</dc:creator>
  <cp:lastModifiedBy>Oberbucher Andreas</cp:lastModifiedBy>
  <cp:revision>14</cp:revision>
  <dcterms:created xsi:type="dcterms:W3CDTF">2020-03-03T17:52:33Z</dcterms:created>
  <dcterms:modified xsi:type="dcterms:W3CDTF">2024-03-25T12:26:01Z</dcterms:modified>
</cp:coreProperties>
</file>